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78" r:id="rId2"/>
    <p:sldId id="279" r:id="rId3"/>
    <p:sldId id="28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90" y="111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99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1673225" y="2527671"/>
              <a:ext cx="579755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me repère sur un quadrillage.</a:t>
              </a: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Je décode des déplacements dans un quadrillage.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AAF5ED16-B53D-E47F-7AE3-E5D7E291AC83}"/>
              </a:ext>
            </a:extLst>
          </p:cNvPr>
          <p:cNvGrpSpPr/>
          <p:nvPr/>
        </p:nvGrpSpPr>
        <p:grpSpPr>
          <a:xfrm>
            <a:off x="261809" y="941713"/>
            <a:ext cx="5291654" cy="5405121"/>
            <a:chOff x="764729" y="1033153"/>
            <a:chExt cx="5291654" cy="5405121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4B067839-31BB-3ED1-7A19-308A88ACDE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4729" y="1033153"/>
              <a:ext cx="3994665" cy="540000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2B8FE14B-D03D-0116-FC0D-22864A60ED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35582" y="1074274"/>
              <a:ext cx="1320801" cy="5364000"/>
            </a:xfrm>
            <a:prstGeom prst="rect">
              <a:avLst/>
            </a:prstGeom>
          </p:spPr>
        </p:pic>
      </p:grpSp>
      <p:pic>
        <p:nvPicPr>
          <p:cNvPr id="18" name="Image 17">
            <a:extLst>
              <a:ext uri="{FF2B5EF4-FFF2-40B4-BE49-F238E27FC236}">
                <a16:creationId xmlns:a16="http://schemas.microsoft.com/office/drawing/2014/main" id="{5F5ED627-FAC0-C9C9-2C7B-A871B1DE2C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1781" y="3023188"/>
            <a:ext cx="3314870" cy="679485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B0B67FC6-D7FE-0E15-37D6-F3EC4EF72597}"/>
              </a:ext>
            </a:extLst>
          </p:cNvPr>
          <p:cNvSpPr txBox="1">
            <a:spLocks/>
          </p:cNvSpPr>
          <p:nvPr/>
        </p:nvSpPr>
        <p:spPr>
          <a:xfrm>
            <a:off x="5651781" y="1866538"/>
            <a:ext cx="3151859" cy="1095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000" dirty="0"/>
              <a:t>Décode le chemin de Médor : </a:t>
            </a:r>
          </a:p>
        </p:txBody>
      </p:sp>
      <p:sp>
        <p:nvSpPr>
          <p:cNvPr id="20" name="Organigramme : Connecteur 19">
            <a:extLst>
              <a:ext uri="{FF2B5EF4-FFF2-40B4-BE49-F238E27FC236}">
                <a16:creationId xmlns:a16="http://schemas.microsoft.com/office/drawing/2014/main" id="{DB354E29-0A86-C2DB-7AB7-A6B94F2DE61B}"/>
              </a:ext>
            </a:extLst>
          </p:cNvPr>
          <p:cNvSpPr/>
          <p:nvPr/>
        </p:nvSpPr>
        <p:spPr>
          <a:xfrm>
            <a:off x="995680" y="3023188"/>
            <a:ext cx="797560" cy="797560"/>
          </a:xfrm>
          <a:prstGeom prst="flowChartConnector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Flèche : droite 20">
            <a:extLst>
              <a:ext uri="{FF2B5EF4-FFF2-40B4-BE49-F238E27FC236}">
                <a16:creationId xmlns:a16="http://schemas.microsoft.com/office/drawing/2014/main" id="{300090DF-05DB-C92F-C2E4-E45191A22267}"/>
              </a:ext>
            </a:extLst>
          </p:cNvPr>
          <p:cNvSpPr/>
          <p:nvPr/>
        </p:nvSpPr>
        <p:spPr>
          <a:xfrm>
            <a:off x="1456343" y="3393440"/>
            <a:ext cx="506095" cy="71120"/>
          </a:xfrm>
          <a:prstGeom prst="rightArrow">
            <a:avLst>
              <a:gd name="adj1" fmla="val 27677"/>
              <a:gd name="adj2" fmla="val 137054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Flèche : droite 21">
            <a:extLst>
              <a:ext uri="{FF2B5EF4-FFF2-40B4-BE49-F238E27FC236}">
                <a16:creationId xmlns:a16="http://schemas.microsoft.com/office/drawing/2014/main" id="{815FE078-A4E9-8148-6A5C-E6EE49575AD1}"/>
              </a:ext>
            </a:extLst>
          </p:cNvPr>
          <p:cNvSpPr/>
          <p:nvPr/>
        </p:nvSpPr>
        <p:spPr>
          <a:xfrm>
            <a:off x="2123093" y="3393440"/>
            <a:ext cx="506095" cy="71120"/>
          </a:xfrm>
          <a:prstGeom prst="rightArrow">
            <a:avLst>
              <a:gd name="adj1" fmla="val 27677"/>
              <a:gd name="adj2" fmla="val 137054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 : droite 22">
            <a:extLst>
              <a:ext uri="{FF2B5EF4-FFF2-40B4-BE49-F238E27FC236}">
                <a16:creationId xmlns:a16="http://schemas.microsoft.com/office/drawing/2014/main" id="{094FD906-3EF0-77C8-41BB-0BF34A073436}"/>
              </a:ext>
            </a:extLst>
          </p:cNvPr>
          <p:cNvSpPr/>
          <p:nvPr/>
        </p:nvSpPr>
        <p:spPr>
          <a:xfrm>
            <a:off x="2789843" y="3393440"/>
            <a:ext cx="506095" cy="71120"/>
          </a:xfrm>
          <a:prstGeom prst="rightArrow">
            <a:avLst>
              <a:gd name="adj1" fmla="val 27677"/>
              <a:gd name="adj2" fmla="val 137054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Flèche : droite 23">
            <a:extLst>
              <a:ext uri="{FF2B5EF4-FFF2-40B4-BE49-F238E27FC236}">
                <a16:creationId xmlns:a16="http://schemas.microsoft.com/office/drawing/2014/main" id="{4869D883-98F0-2B87-7B2C-0F689BDE8421}"/>
              </a:ext>
            </a:extLst>
          </p:cNvPr>
          <p:cNvSpPr/>
          <p:nvPr/>
        </p:nvSpPr>
        <p:spPr>
          <a:xfrm rot="16200000">
            <a:off x="3007331" y="3064362"/>
            <a:ext cx="506095" cy="71120"/>
          </a:xfrm>
          <a:prstGeom prst="rightArrow">
            <a:avLst>
              <a:gd name="adj1" fmla="val 27677"/>
              <a:gd name="adj2" fmla="val 137054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Flèche : droite 24">
            <a:extLst>
              <a:ext uri="{FF2B5EF4-FFF2-40B4-BE49-F238E27FC236}">
                <a16:creationId xmlns:a16="http://schemas.microsoft.com/office/drawing/2014/main" id="{3E7F91FB-BD44-FCD1-1952-D485CF478EB2}"/>
              </a:ext>
            </a:extLst>
          </p:cNvPr>
          <p:cNvSpPr/>
          <p:nvPr/>
        </p:nvSpPr>
        <p:spPr>
          <a:xfrm rot="16200000">
            <a:off x="3007331" y="2442062"/>
            <a:ext cx="506095" cy="71120"/>
          </a:xfrm>
          <a:prstGeom prst="rightArrow">
            <a:avLst>
              <a:gd name="adj1" fmla="val 27677"/>
              <a:gd name="adj2" fmla="val 137054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Organigramme : Connecteur 25">
            <a:extLst>
              <a:ext uri="{FF2B5EF4-FFF2-40B4-BE49-F238E27FC236}">
                <a16:creationId xmlns:a16="http://schemas.microsoft.com/office/drawing/2014/main" id="{37135A53-EEF2-8855-D6F0-AA752B2F2407}"/>
              </a:ext>
            </a:extLst>
          </p:cNvPr>
          <p:cNvSpPr/>
          <p:nvPr/>
        </p:nvSpPr>
        <p:spPr>
          <a:xfrm>
            <a:off x="2897158" y="1759058"/>
            <a:ext cx="797560" cy="797560"/>
          </a:xfrm>
          <a:prstGeom prst="flowChartConnector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 descr="Os, Jouet, Animal De Compagnie, Chien">
            <a:extLst>
              <a:ext uri="{FF2B5EF4-FFF2-40B4-BE49-F238E27FC236}">
                <a16:creationId xmlns:a16="http://schemas.microsoft.com/office/drawing/2014/main" id="{A005A98E-C420-1B3D-85EC-23A086D64EE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59916">
            <a:off x="2363439" y="3925646"/>
            <a:ext cx="602615" cy="3009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349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/>
              <a:t>2/2</a:t>
            </a:r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AAF5ED16-B53D-E47F-7AE3-E5D7E291AC83}"/>
              </a:ext>
            </a:extLst>
          </p:cNvPr>
          <p:cNvGrpSpPr/>
          <p:nvPr/>
        </p:nvGrpSpPr>
        <p:grpSpPr>
          <a:xfrm>
            <a:off x="261809" y="941713"/>
            <a:ext cx="5291654" cy="5405121"/>
            <a:chOff x="764729" y="1033153"/>
            <a:chExt cx="5291654" cy="5405121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4B067839-31BB-3ED1-7A19-308A88ACDE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4729" y="1033153"/>
              <a:ext cx="3994665" cy="540000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2B8FE14B-D03D-0116-FC0D-22864A60ED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35582" y="1074274"/>
              <a:ext cx="1320801" cy="5364000"/>
            </a:xfrm>
            <a:prstGeom prst="rect">
              <a:avLst/>
            </a:prstGeom>
          </p:spPr>
        </p:pic>
      </p:grpSp>
      <p:sp>
        <p:nvSpPr>
          <p:cNvPr id="19" name="Titre 1">
            <a:extLst>
              <a:ext uri="{FF2B5EF4-FFF2-40B4-BE49-F238E27FC236}">
                <a16:creationId xmlns:a16="http://schemas.microsoft.com/office/drawing/2014/main" id="{B0B67FC6-D7FE-0E15-37D6-F3EC4EF72597}"/>
              </a:ext>
            </a:extLst>
          </p:cNvPr>
          <p:cNvSpPr txBox="1">
            <a:spLocks/>
          </p:cNvSpPr>
          <p:nvPr/>
        </p:nvSpPr>
        <p:spPr>
          <a:xfrm>
            <a:off x="5651781" y="1866538"/>
            <a:ext cx="3151859" cy="10956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000" dirty="0"/>
              <a:t>Décode le chemin de Médor : </a:t>
            </a:r>
          </a:p>
        </p:txBody>
      </p:sp>
      <p:sp>
        <p:nvSpPr>
          <p:cNvPr id="20" name="Organigramme : Connecteur 19">
            <a:extLst>
              <a:ext uri="{FF2B5EF4-FFF2-40B4-BE49-F238E27FC236}">
                <a16:creationId xmlns:a16="http://schemas.microsoft.com/office/drawing/2014/main" id="{DB354E29-0A86-C2DB-7AB7-A6B94F2DE61B}"/>
              </a:ext>
            </a:extLst>
          </p:cNvPr>
          <p:cNvSpPr/>
          <p:nvPr/>
        </p:nvSpPr>
        <p:spPr>
          <a:xfrm>
            <a:off x="995680" y="3023188"/>
            <a:ext cx="797560" cy="797560"/>
          </a:xfrm>
          <a:prstGeom prst="flowChartConnector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Flèche : droite 20">
            <a:extLst>
              <a:ext uri="{FF2B5EF4-FFF2-40B4-BE49-F238E27FC236}">
                <a16:creationId xmlns:a16="http://schemas.microsoft.com/office/drawing/2014/main" id="{300090DF-05DB-C92F-C2E4-E45191A22267}"/>
              </a:ext>
            </a:extLst>
          </p:cNvPr>
          <p:cNvSpPr/>
          <p:nvPr/>
        </p:nvSpPr>
        <p:spPr>
          <a:xfrm>
            <a:off x="1456343" y="3393440"/>
            <a:ext cx="506095" cy="71120"/>
          </a:xfrm>
          <a:prstGeom prst="rightArrow">
            <a:avLst>
              <a:gd name="adj1" fmla="val 27677"/>
              <a:gd name="adj2" fmla="val 137054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Flèche : droite 21">
            <a:extLst>
              <a:ext uri="{FF2B5EF4-FFF2-40B4-BE49-F238E27FC236}">
                <a16:creationId xmlns:a16="http://schemas.microsoft.com/office/drawing/2014/main" id="{815FE078-A4E9-8148-6A5C-E6EE49575AD1}"/>
              </a:ext>
            </a:extLst>
          </p:cNvPr>
          <p:cNvSpPr/>
          <p:nvPr/>
        </p:nvSpPr>
        <p:spPr>
          <a:xfrm>
            <a:off x="2123093" y="3393440"/>
            <a:ext cx="506095" cy="71120"/>
          </a:xfrm>
          <a:prstGeom prst="rightArrow">
            <a:avLst>
              <a:gd name="adj1" fmla="val 27677"/>
              <a:gd name="adj2" fmla="val 137054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 : droite 22">
            <a:extLst>
              <a:ext uri="{FF2B5EF4-FFF2-40B4-BE49-F238E27FC236}">
                <a16:creationId xmlns:a16="http://schemas.microsoft.com/office/drawing/2014/main" id="{094FD906-3EF0-77C8-41BB-0BF34A073436}"/>
              </a:ext>
            </a:extLst>
          </p:cNvPr>
          <p:cNvSpPr/>
          <p:nvPr/>
        </p:nvSpPr>
        <p:spPr>
          <a:xfrm rot="5400000">
            <a:off x="2376140" y="3748784"/>
            <a:ext cx="506095" cy="71120"/>
          </a:xfrm>
          <a:prstGeom prst="rightArrow">
            <a:avLst>
              <a:gd name="adj1" fmla="val 27677"/>
              <a:gd name="adj2" fmla="val 137054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Flèche : droite 23">
            <a:extLst>
              <a:ext uri="{FF2B5EF4-FFF2-40B4-BE49-F238E27FC236}">
                <a16:creationId xmlns:a16="http://schemas.microsoft.com/office/drawing/2014/main" id="{4869D883-98F0-2B87-7B2C-0F689BDE8421}"/>
              </a:ext>
            </a:extLst>
          </p:cNvPr>
          <p:cNvSpPr/>
          <p:nvPr/>
        </p:nvSpPr>
        <p:spPr>
          <a:xfrm rot="5400000">
            <a:off x="2376140" y="4402097"/>
            <a:ext cx="506095" cy="71120"/>
          </a:xfrm>
          <a:prstGeom prst="rightArrow">
            <a:avLst>
              <a:gd name="adj1" fmla="val 27677"/>
              <a:gd name="adj2" fmla="val 137054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Flèche : droite 24">
            <a:extLst>
              <a:ext uri="{FF2B5EF4-FFF2-40B4-BE49-F238E27FC236}">
                <a16:creationId xmlns:a16="http://schemas.microsoft.com/office/drawing/2014/main" id="{3E7F91FB-BD44-FCD1-1952-D485CF478EB2}"/>
              </a:ext>
            </a:extLst>
          </p:cNvPr>
          <p:cNvSpPr/>
          <p:nvPr/>
        </p:nvSpPr>
        <p:spPr>
          <a:xfrm rot="5400000">
            <a:off x="2376139" y="5055410"/>
            <a:ext cx="506095" cy="71120"/>
          </a:xfrm>
          <a:prstGeom prst="rightArrow">
            <a:avLst>
              <a:gd name="adj1" fmla="val 27677"/>
              <a:gd name="adj2" fmla="val 137054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Organigramme : Connecteur 25">
            <a:extLst>
              <a:ext uri="{FF2B5EF4-FFF2-40B4-BE49-F238E27FC236}">
                <a16:creationId xmlns:a16="http://schemas.microsoft.com/office/drawing/2014/main" id="{37135A53-EEF2-8855-D6F0-AA752B2F2407}"/>
              </a:ext>
            </a:extLst>
          </p:cNvPr>
          <p:cNvSpPr/>
          <p:nvPr/>
        </p:nvSpPr>
        <p:spPr>
          <a:xfrm>
            <a:off x="2252365" y="4947799"/>
            <a:ext cx="797560" cy="797560"/>
          </a:xfrm>
          <a:prstGeom prst="flowChartConnector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74B9E37-A9FB-266B-D28D-14A193913A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8052" y="3075923"/>
            <a:ext cx="3333921" cy="635033"/>
          </a:xfrm>
          <a:prstGeom prst="rect">
            <a:avLst/>
          </a:prstGeom>
        </p:spPr>
      </p:pic>
      <p:pic>
        <p:nvPicPr>
          <p:cNvPr id="3" name="Image 2" descr="Os, Jouet, Animal De Compagnie, Chien">
            <a:extLst>
              <a:ext uri="{FF2B5EF4-FFF2-40B4-BE49-F238E27FC236}">
                <a16:creationId xmlns:a16="http://schemas.microsoft.com/office/drawing/2014/main" id="{FACC41D5-32D5-C0C0-B150-EFD39EE287C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59916">
            <a:off x="2363439" y="3925646"/>
            <a:ext cx="602615" cy="3009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733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1559</TotalTime>
  <Words>33</Words>
  <Application>Microsoft Office PowerPoint</Application>
  <PresentationFormat>Affichage à l'écran (4:3)</PresentationFormat>
  <Paragraphs>8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Observe.</vt:lpstr>
      <vt:lpstr>Observe.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61</cp:revision>
  <dcterms:created xsi:type="dcterms:W3CDTF">2023-02-07T14:55:57Z</dcterms:created>
  <dcterms:modified xsi:type="dcterms:W3CDTF">2025-09-03T09:39:03Z</dcterms:modified>
</cp:coreProperties>
</file>